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6638"/>
  <p:embeddedFontLst>
    <p:embeddedFont>
      <p:font typeface="Canva Sans Bold" panose="020B0604020202020204" charset="0"/>
      <p:regular r:id="rId4"/>
    </p:embeddedFont>
    <p:embeddedFont>
      <p:font typeface="Canva Sans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algn="r" rtl="1">
      <a:defRPr lang="ps-AF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1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1"/>
          <a:lstStyle/>
          <a:p>
            <a:pPr rtl="1"/>
            <a:r>
              <a:rPr lang="p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1"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p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p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/>
          <a:p>
            <a:pPr lvl="0" rtl="1"/>
            <a:r>
              <a:rPr lang="ps"/>
              <a:t>Click to edit Master text styles</a:t>
            </a:r>
          </a:p>
          <a:p>
            <a:pPr lvl="1" rtl="1"/>
            <a:r>
              <a:rPr lang="ps"/>
              <a:t>Second level</a:t>
            </a:r>
          </a:p>
          <a:p>
            <a:pPr lvl="2" rtl="1"/>
            <a:r>
              <a:rPr lang="ps"/>
              <a:t>Third level</a:t>
            </a:r>
          </a:p>
          <a:p>
            <a:pPr lvl="3" rtl="1"/>
            <a:r>
              <a:rPr lang="ps"/>
              <a:t>Fourth level</a:t>
            </a:r>
          </a:p>
          <a:p>
            <a:pPr lvl="4" rtl="1"/>
            <a:r>
              <a:rPr lang="p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1"/>
          <a:lstStyle/>
          <a:p>
            <a:pPr rtl="1"/>
            <a:r>
              <a:rPr lang="p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1"/>
          <a:lstStyle/>
          <a:p>
            <a:pPr lvl="0" rtl="1"/>
            <a:r>
              <a:rPr lang="ps"/>
              <a:t>Click to edit Master text styles</a:t>
            </a:r>
          </a:p>
          <a:p>
            <a:pPr lvl="1" rtl="1"/>
            <a:r>
              <a:rPr lang="ps"/>
              <a:t>Second level</a:t>
            </a:r>
          </a:p>
          <a:p>
            <a:pPr lvl="2" rtl="1"/>
            <a:r>
              <a:rPr lang="ps"/>
              <a:t>Third level</a:t>
            </a:r>
          </a:p>
          <a:p>
            <a:pPr lvl="3" rtl="1"/>
            <a:r>
              <a:rPr lang="ps"/>
              <a:t>Fourth level</a:t>
            </a:r>
          </a:p>
          <a:p>
            <a:pPr lvl="4" rtl="1"/>
            <a:r>
              <a:rPr lang="p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p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ps"/>
              <a:t>Click to edit Master text styles</a:t>
            </a:r>
          </a:p>
          <a:p>
            <a:pPr lvl="1" rtl="1"/>
            <a:r>
              <a:rPr lang="ps"/>
              <a:t>Second level</a:t>
            </a:r>
          </a:p>
          <a:p>
            <a:pPr lvl="2" rtl="1"/>
            <a:r>
              <a:rPr lang="ps"/>
              <a:t>Third level</a:t>
            </a:r>
          </a:p>
          <a:p>
            <a:pPr lvl="3" rtl="1"/>
            <a:r>
              <a:rPr lang="ps"/>
              <a:t>Fourth level</a:t>
            </a:r>
          </a:p>
          <a:p>
            <a:pPr lvl="4" rtl="1"/>
            <a:r>
              <a:rPr lang="p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1" anchor="t"/>
          <a:lstStyle>
            <a:lvl1pPr algn="r" rtl="1">
              <a:defRPr sz="4000" b="1" cap="all"/>
            </a:lvl1pPr>
          </a:lstStyle>
          <a:p>
            <a:pPr rtl="1"/>
            <a:r>
              <a:rPr lang="p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1" anchor="b"/>
          <a:lstStyle>
            <a:lvl1pPr marL="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p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p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ps"/>
              <a:t>Click to edit Master text styles</a:t>
            </a:r>
          </a:p>
          <a:p>
            <a:pPr lvl="1" rtl="1"/>
            <a:r>
              <a:rPr lang="ps"/>
              <a:t>Second level</a:t>
            </a:r>
          </a:p>
          <a:p>
            <a:pPr lvl="2" rtl="1"/>
            <a:r>
              <a:rPr lang="ps"/>
              <a:t>Third level</a:t>
            </a:r>
          </a:p>
          <a:p>
            <a:pPr lvl="3" rtl="1"/>
            <a:r>
              <a:rPr lang="ps"/>
              <a:t>Fourth level</a:t>
            </a:r>
          </a:p>
          <a:p>
            <a:pPr lvl="4" rtl="1"/>
            <a:r>
              <a:rPr lang="p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ps"/>
              <a:t>Click to edit Master text styles</a:t>
            </a:r>
          </a:p>
          <a:p>
            <a:pPr lvl="1" rtl="1"/>
            <a:r>
              <a:rPr lang="ps"/>
              <a:t>Second level</a:t>
            </a:r>
          </a:p>
          <a:p>
            <a:pPr lvl="2" rtl="1"/>
            <a:r>
              <a:rPr lang="ps"/>
              <a:t>Third level</a:t>
            </a:r>
          </a:p>
          <a:p>
            <a:pPr lvl="3" rtl="1"/>
            <a:r>
              <a:rPr lang="ps"/>
              <a:t>Fourth level</a:t>
            </a:r>
          </a:p>
          <a:p>
            <a:pPr lvl="4" rtl="1"/>
            <a:r>
              <a:rPr lang="p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p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p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ps"/>
              <a:t>Click to edit Master text styles</a:t>
            </a:r>
          </a:p>
          <a:p>
            <a:pPr lvl="1" rtl="1"/>
            <a:r>
              <a:rPr lang="ps"/>
              <a:t>Second level</a:t>
            </a:r>
          </a:p>
          <a:p>
            <a:pPr lvl="2" rtl="1"/>
            <a:r>
              <a:rPr lang="ps"/>
              <a:t>Third level</a:t>
            </a:r>
          </a:p>
          <a:p>
            <a:pPr lvl="3" rtl="1"/>
            <a:r>
              <a:rPr lang="ps"/>
              <a:t>Fourth level</a:t>
            </a:r>
          </a:p>
          <a:p>
            <a:pPr lvl="4" rtl="1"/>
            <a:r>
              <a:rPr lang="p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p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ps"/>
              <a:t>Click to edit Master text styles</a:t>
            </a:r>
          </a:p>
          <a:p>
            <a:pPr lvl="1" rtl="1"/>
            <a:r>
              <a:rPr lang="ps"/>
              <a:t>Second level</a:t>
            </a:r>
          </a:p>
          <a:p>
            <a:pPr lvl="2" rtl="1"/>
            <a:r>
              <a:rPr lang="ps"/>
              <a:t>Third level</a:t>
            </a:r>
          </a:p>
          <a:p>
            <a:pPr lvl="3" rtl="1"/>
            <a:r>
              <a:rPr lang="ps"/>
              <a:t>Fourth level</a:t>
            </a:r>
          </a:p>
          <a:p>
            <a:pPr lvl="4" rtl="1"/>
            <a:r>
              <a:rPr lang="p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p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1" anchor="b"/>
          <a:lstStyle>
            <a:lvl1pPr algn="r" rtl="1">
              <a:defRPr sz="2000" b="1"/>
            </a:lvl1pPr>
          </a:lstStyle>
          <a:p>
            <a:pPr rtl="1"/>
            <a:r>
              <a:rPr lang="p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ps"/>
              <a:t>Click to edit Master text styles</a:t>
            </a:r>
          </a:p>
          <a:p>
            <a:pPr lvl="1" rtl="1"/>
            <a:r>
              <a:rPr lang="ps"/>
              <a:t>Second level</a:t>
            </a:r>
          </a:p>
          <a:p>
            <a:pPr lvl="2" rtl="1"/>
            <a:r>
              <a:rPr lang="ps"/>
              <a:t>Third level</a:t>
            </a:r>
          </a:p>
          <a:p>
            <a:pPr lvl="3" rtl="1"/>
            <a:r>
              <a:rPr lang="ps"/>
              <a:t>Fourth level</a:t>
            </a:r>
          </a:p>
          <a:p>
            <a:pPr lvl="4" rtl="1"/>
            <a:r>
              <a:rPr lang="p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1"/>
          <a:lstStyle>
            <a:lvl1pPr marL="0" indent="0" algn="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p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1" anchor="b"/>
          <a:lstStyle>
            <a:lvl1pPr algn="r" rtl="1">
              <a:defRPr sz="2000" b="1"/>
            </a:lvl1pPr>
          </a:lstStyle>
          <a:p>
            <a:pPr rtl="1"/>
            <a:r>
              <a:rPr lang="p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1"/>
          <a:lstStyle>
            <a:lvl1pPr marL="0" indent="0" algn="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p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p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ps"/>
              <a:t>Click to edit Master text styles</a:t>
            </a:r>
          </a:p>
          <a:p>
            <a:pPr lvl="1" rtl="1"/>
            <a:r>
              <a:rPr lang="ps"/>
              <a:t>Second level</a:t>
            </a:r>
          </a:p>
          <a:p>
            <a:pPr lvl="2" rtl="1"/>
            <a:r>
              <a:rPr lang="ps"/>
              <a:t>Third level</a:t>
            </a:r>
          </a:p>
          <a:p>
            <a:pPr lvl="3" rtl="1"/>
            <a:r>
              <a:rPr lang="ps"/>
              <a:t>Fourth level</a:t>
            </a:r>
          </a:p>
          <a:p>
            <a:pPr lvl="4" rtl="1"/>
            <a:r>
              <a:rPr lang="p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199" y="-74951"/>
            <a:ext cx="7756199" cy="1154429"/>
            <a:chOff x="0" y="0"/>
            <a:chExt cx="2779647" cy="413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9647" cy="413721"/>
            </a:xfrm>
            <a:custGeom>
              <a:avLst/>
              <a:gdLst/>
              <a:ahLst/>
              <a:cxnLst/>
              <a:rect l="l" t="t" r="r" b="b"/>
              <a:pathLst>
                <a:path w="2779647" h="413721">
                  <a:moveTo>
                    <a:pt x="0" y="0"/>
                  </a:moveTo>
                  <a:lnTo>
                    <a:pt x="2779647" y="0"/>
                  </a:lnTo>
                  <a:lnTo>
                    <a:pt x="2779647" y="413721"/>
                  </a:lnTo>
                  <a:lnTo>
                    <a:pt x="0" y="413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2779647" cy="394671"/>
            </a:xfrm>
            <a:prstGeom prst="rect">
              <a:avLst/>
            </a:prstGeom>
          </p:spPr>
          <p:txBody>
            <a:bodyPr lIns="50800" tIns="50800" rIns="50800" bIns="50800" rtlCol="1" anchor="ctr"/>
            <a:lstStyle/>
            <a:p>
              <a:pPr algn="ctr" rtl="1">
                <a:lnSpc>
                  <a:spcPts val="204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8000" y="-7200"/>
            <a:ext cx="1393562" cy="1161629"/>
          </a:xfrm>
          <a:custGeom>
            <a:avLst/>
            <a:gdLst/>
            <a:ahLst/>
            <a:cxnLst/>
            <a:rect l="l" t="t" r="r" b="b"/>
            <a:pathLst>
              <a:path w="1393562" h="1161629">
                <a:moveTo>
                  <a:pt x="0" y="0"/>
                </a:moveTo>
                <a:lnTo>
                  <a:pt x="1393562" y="0"/>
                </a:lnTo>
                <a:lnTo>
                  <a:pt x="1393562" y="1161629"/>
                </a:lnTo>
                <a:lnTo>
                  <a:pt x="0" y="1161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4956108" y="154661"/>
            <a:ext cx="2603892" cy="773107"/>
          </a:xfrm>
          <a:custGeom>
            <a:avLst/>
            <a:gdLst/>
            <a:ahLst/>
            <a:cxnLst/>
            <a:rect l="l" t="t" r="r" b="b"/>
            <a:pathLst>
              <a:path w="2603892" h="773107">
                <a:moveTo>
                  <a:pt x="0" y="0"/>
                </a:moveTo>
                <a:lnTo>
                  <a:pt x="2603892" y="0"/>
                </a:lnTo>
                <a:lnTo>
                  <a:pt x="2603892" y="773107"/>
                </a:lnTo>
                <a:lnTo>
                  <a:pt x="0" y="77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10" r="-4580" b="-5345"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7" name="Group 7"/>
          <p:cNvGrpSpPr/>
          <p:nvPr/>
        </p:nvGrpSpPr>
        <p:grpSpPr>
          <a:xfrm>
            <a:off x="-18000" y="1122029"/>
            <a:ext cx="7578000" cy="1166741"/>
            <a:chOff x="0" y="0"/>
            <a:chExt cx="2715784" cy="4181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15784" cy="418134"/>
            </a:xfrm>
            <a:custGeom>
              <a:avLst/>
              <a:gdLst/>
              <a:ahLst/>
              <a:cxnLst/>
              <a:rect l="l" t="t" r="r" b="b"/>
              <a:pathLst>
                <a:path w="2715784" h="418134">
                  <a:moveTo>
                    <a:pt x="0" y="0"/>
                  </a:moveTo>
                  <a:lnTo>
                    <a:pt x="2715784" y="0"/>
                  </a:lnTo>
                  <a:lnTo>
                    <a:pt x="2715784" y="418134"/>
                  </a:lnTo>
                  <a:lnTo>
                    <a:pt x="0" y="418134"/>
                  </a:lnTo>
                  <a:close/>
                </a:path>
              </a:pathLst>
            </a:custGeom>
            <a:solidFill>
              <a:srgbClr val="F14545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715784" cy="484809"/>
            </a:xfrm>
            <a:prstGeom prst="rect">
              <a:avLst/>
            </a:prstGeom>
          </p:spPr>
          <p:txBody>
            <a:bodyPr lIns="50800" tIns="50800" rIns="50800" bIns="50800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638744" y="1775567"/>
            <a:ext cx="5535778" cy="6813265"/>
            <a:chOff x="0" y="0"/>
            <a:chExt cx="6604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60C447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</p:spPr>
          <p:txBody>
            <a:bodyPr lIns="50800" tIns="50800" rIns="50800" bIns="50800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251551" y="7268929"/>
            <a:ext cx="2174131" cy="1365462"/>
            <a:chOff x="0" y="0"/>
            <a:chExt cx="10469982" cy="6575666"/>
          </a:xfrm>
        </p:grpSpPr>
        <p:sp>
          <p:nvSpPr>
            <p:cNvPr id="14" name="Freeform 14"/>
            <p:cNvSpPr/>
            <p:nvPr/>
          </p:nvSpPr>
          <p:spPr>
            <a:xfrm>
              <a:off x="10449" y="6350"/>
              <a:ext cx="10449105" cy="6562979"/>
            </a:xfrm>
            <a:custGeom>
              <a:avLst/>
              <a:gdLst/>
              <a:ahLst/>
              <a:cxnLst/>
              <a:rect l="l" t="t" r="r" b="b"/>
              <a:pathLst>
                <a:path w="10449105" h="6562979">
                  <a:moveTo>
                    <a:pt x="10449084" y="5480583"/>
                  </a:moveTo>
                  <a:cubicBezTo>
                    <a:pt x="10449084" y="6078372"/>
                    <a:pt x="9651693" y="6562979"/>
                    <a:pt x="8667996" y="6562979"/>
                  </a:cubicBezTo>
                  <a:lnTo>
                    <a:pt x="1781088" y="6562979"/>
                  </a:lnTo>
                  <a:cubicBezTo>
                    <a:pt x="797411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797390" y="0"/>
                    <a:pt x="1781088" y="0"/>
                  </a:cubicBezTo>
                  <a:lnTo>
                    <a:pt x="8668016" y="0"/>
                  </a:lnTo>
                  <a:cubicBezTo>
                    <a:pt x="9651693" y="0"/>
                    <a:pt x="10449105" y="484594"/>
                    <a:pt x="10449105" y="1082383"/>
                  </a:cubicBezTo>
                  <a:lnTo>
                    <a:pt x="10449105" y="5480583"/>
                  </a:lnTo>
                  <a:close/>
                </a:path>
              </a:pathLst>
            </a:custGeom>
            <a:blipFill>
              <a:blip r:embed="rId4"/>
              <a:stretch>
                <a:fillRect l="-8929" t="-1704" r="-5362" b="-96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8687" y="4604949"/>
            <a:ext cx="4532327" cy="487313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1921"/>
              </a:lnSpc>
            </a:pPr>
            <a:r>
              <a:rPr lang="ps" sz="1700">
                <a:solidFill>
                  <a:srgbClr val="FFFFFF"/>
                </a:solidFill>
                <a:latin typeface="Canva Sans Bold"/>
              </a:rPr>
              <a:t>تاسو ممکن د ارزونې یا درملنې لپاره روغتون ته د تګ اړتیا ولرئ.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5175" y="1224704"/>
            <a:ext cx="4889650" cy="1044576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ps" sz="4000">
                <a:solidFill>
                  <a:srgbClr val="FFFFFF"/>
                </a:solidFill>
                <a:latin typeface="Canva Sans Bold"/>
              </a:rPr>
              <a:t>د سرطان د ناروغانو</a:t>
            </a:r>
          </a:p>
          <a:p>
            <a:pPr algn="ctr" rtl="1">
              <a:lnSpc>
                <a:spcPts val="4000"/>
              </a:lnSpc>
            </a:pPr>
            <a:r>
              <a:rPr lang="ps" sz="4000">
                <a:solidFill>
                  <a:srgbClr val="FFFFFF"/>
                </a:solidFill>
                <a:latin typeface="Canva Sans Bold"/>
              </a:rPr>
              <a:t> لپاره د SOS ټلیفوني کرښه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2287" y="2465677"/>
            <a:ext cx="3295948" cy="464820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algn="ctr" rtl="1">
              <a:lnSpc>
                <a:spcPts val="3780"/>
              </a:lnSpc>
            </a:pPr>
            <a:r>
              <a:rPr lang="ps" sz="2700">
                <a:solidFill>
                  <a:srgbClr val="FFFFFF"/>
                </a:solidFill>
                <a:latin typeface="Canva Sans Bold"/>
              </a:rPr>
              <a:t>نښې نښانې حل کړئ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687" y="2992296"/>
            <a:ext cx="4950850" cy="1449115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2040"/>
              </a:lnSpc>
            </a:pPr>
            <a:r>
              <a:rPr lang="ps" sz="1700">
                <a:solidFill>
                  <a:srgbClr val="000000"/>
                </a:solidFill>
                <a:latin typeface="Canva Sans Bold"/>
              </a:rPr>
              <a:t>د راتلونکي لیدنې دمخه د ناروغۍ احساس کوئ</a:t>
            </a:r>
          </a:p>
          <a:p>
            <a:pPr rtl="1">
              <a:lnSpc>
                <a:spcPts val="2040"/>
              </a:lnSpc>
            </a:pPr>
            <a:r>
              <a:rPr lang="ps" sz="1700">
                <a:solidFill>
                  <a:srgbClr val="000000"/>
                </a:solidFill>
                <a:latin typeface="Canva Sans Bold"/>
              </a:rPr>
              <a:t> یا د نښو نښانو په اړه اندیښمن یاست؟ </a:t>
            </a:r>
          </a:p>
          <a:p>
            <a:pPr rtl="1">
              <a:lnSpc>
                <a:spcPts val="72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 rtl="1">
              <a:lnSpc>
                <a:spcPts val="2040"/>
              </a:lnSpc>
            </a:pPr>
            <a:r>
              <a:rPr lang="ps" sz="1700">
                <a:solidFill>
                  <a:srgbClr val="000000"/>
                </a:solidFill>
                <a:latin typeface="Canva Sans Bold"/>
              </a:rPr>
              <a:t>مه په تمه کیږئ! </a:t>
            </a:r>
          </a:p>
          <a:p>
            <a:pPr rtl="1">
              <a:lnSpc>
                <a:spcPts val="60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 rtl="1">
              <a:lnSpc>
                <a:spcPts val="2040"/>
              </a:lnSpc>
            </a:pPr>
            <a:r>
              <a:rPr lang="ps" sz="1700">
                <a:solidFill>
                  <a:srgbClr val="000000"/>
                </a:solidFill>
                <a:latin typeface="Canva Sans"/>
              </a:rPr>
              <a:t>زموږ د نرس ​​متخصص SOS (د نښې نښانې ترتیب کړئ) مشورې او د ملاتړ ټلیفوني کرښې ته زنګ ووهئ.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0818" y="5237483"/>
            <a:ext cx="5785187" cy="2564805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2040"/>
              </a:lnSpc>
            </a:pPr>
            <a:r>
              <a:rPr lang="ps" sz="1700" dirty="0">
                <a:solidFill>
                  <a:srgbClr val="000000"/>
                </a:solidFill>
                <a:latin typeface="Canva Sans Bold"/>
              </a:rPr>
              <a:t>زه کله باید زنګ ووهم؟  </a:t>
            </a:r>
          </a:p>
          <a:p>
            <a:pPr rtl="1">
              <a:lnSpc>
                <a:spcPts val="2040"/>
              </a:lnSpc>
            </a:pPr>
            <a:r>
              <a:rPr lang="ps" sz="1700" dirty="0">
                <a:solidFill>
                  <a:srgbClr val="000000"/>
                </a:solidFill>
                <a:latin typeface="Canva Sans"/>
              </a:rPr>
              <a:t>دا خدمت تاسو ته په هغه صورت کې مشوره او ارزونه وړاندې کوي چې که چیرې تاسو ناروغه شئ؛ </a:t>
            </a:r>
          </a:p>
          <a:p>
            <a:pPr marL="367031" lvl="1" indent="-183515" rtl="1">
              <a:lnSpc>
                <a:spcPts val="2040"/>
              </a:lnSpc>
              <a:buFont typeface="Arial"/>
              <a:buChar char="•"/>
            </a:pPr>
            <a:r>
              <a:rPr lang="ps" sz="1700" dirty="0">
                <a:solidFill>
                  <a:srgbClr val="000000"/>
                </a:solidFill>
                <a:latin typeface="Canva Sans"/>
              </a:rPr>
              <a:t>کله چې د سرطان درملنه کوئ</a:t>
            </a:r>
          </a:p>
          <a:p>
            <a:pPr marL="367031" lvl="1" indent="-183515" rtl="1">
              <a:lnSpc>
                <a:spcPts val="2040"/>
              </a:lnSpc>
              <a:buFont typeface="Arial"/>
              <a:buChar char="•"/>
            </a:pPr>
            <a:r>
              <a:rPr lang="ps" sz="1700" dirty="0">
                <a:solidFill>
                  <a:srgbClr val="000000"/>
                </a:solidFill>
                <a:latin typeface="Canva Sans"/>
              </a:rPr>
              <a:t>د سرطان د درملنې له بشپړیدو څخه تر 8 اونیو پورې</a:t>
            </a:r>
          </a:p>
          <a:p>
            <a:pPr marL="367031" lvl="1" indent="-183515" rtl="1">
              <a:lnSpc>
                <a:spcPts val="2040"/>
              </a:lnSpc>
              <a:buFont typeface="Arial"/>
              <a:buChar char="•"/>
            </a:pPr>
            <a:r>
              <a:rPr lang="ps" sz="1700" dirty="0">
                <a:solidFill>
                  <a:srgbClr val="000000"/>
                </a:solidFill>
                <a:latin typeface="Canva Sans"/>
              </a:rPr>
              <a:t>د معافیت درملنې وروسته تر 1 کال پورې</a:t>
            </a:r>
          </a:p>
          <a:p>
            <a:pPr rtl="1">
              <a:lnSpc>
                <a:spcPts val="2040"/>
              </a:lnSpc>
            </a:pPr>
            <a:endParaRPr lang="en-US" sz="1700" b="1" dirty="0">
              <a:solidFill>
                <a:srgbClr val="000000"/>
              </a:solidFill>
              <a:latin typeface="Canva Sans"/>
            </a:endParaRPr>
          </a:p>
          <a:p>
            <a:pPr rtl="1">
              <a:lnSpc>
                <a:spcPts val="2040"/>
              </a:lnSpc>
            </a:pPr>
            <a:r>
              <a:rPr lang="ps" sz="1700" b="1" dirty="0">
                <a:solidFill>
                  <a:srgbClr val="000000"/>
                </a:solidFill>
                <a:latin typeface="Canva Sans"/>
              </a:rPr>
              <a:t>نه پوهېږئ چې کله زنګ ووهئ؟</a:t>
            </a:r>
          </a:p>
          <a:p>
            <a:pPr rtl="1">
              <a:lnSpc>
                <a:spcPts val="2040"/>
              </a:lnSpc>
            </a:pPr>
            <a:endParaRPr lang="en-US" sz="1700" dirty="0">
              <a:solidFill>
                <a:srgbClr val="000000"/>
              </a:solidFill>
              <a:latin typeface="Canva Sans"/>
            </a:endParaRPr>
          </a:p>
          <a:p>
            <a:pPr algn="ctr" rtl="1">
              <a:lnSpc>
                <a:spcPts val="2040"/>
              </a:lnSpc>
            </a:pPr>
            <a:r>
              <a:rPr lang="ps" sz="1700" b="1" dirty="0">
                <a:solidFill>
                  <a:srgbClr val="000000"/>
                </a:solidFill>
                <a:latin typeface="Canva Sans"/>
              </a:rPr>
              <a:t>که چېرې په شک کې وي، نو تل یې وګورئ.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288224" y="2331263"/>
            <a:ext cx="2823173" cy="282317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125" r="-312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0818" y="8141915"/>
            <a:ext cx="7298364" cy="2045329"/>
            <a:chOff x="0" y="0"/>
            <a:chExt cx="9731152" cy="2727105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9731152" cy="2727105"/>
              <a:chOff x="0" y="0"/>
              <a:chExt cx="2615569" cy="733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615569" cy="733000"/>
              </a:xfrm>
              <a:custGeom>
                <a:avLst/>
                <a:gdLst/>
                <a:ahLst/>
                <a:cxnLst/>
                <a:rect l="l" t="t" r="r" b="b"/>
                <a:pathLst>
                  <a:path w="2615569" h="733000">
                    <a:moveTo>
                      <a:pt x="39249" y="0"/>
                    </a:moveTo>
                    <a:lnTo>
                      <a:pt x="2576320" y="0"/>
                    </a:lnTo>
                    <a:cubicBezTo>
                      <a:pt x="2597997" y="0"/>
                      <a:pt x="2615569" y="17572"/>
                      <a:pt x="2615569" y="39249"/>
                    </a:cubicBezTo>
                    <a:lnTo>
                      <a:pt x="2615569" y="693751"/>
                    </a:lnTo>
                    <a:cubicBezTo>
                      <a:pt x="2615569" y="715427"/>
                      <a:pt x="2597997" y="733000"/>
                      <a:pt x="2576320" y="733000"/>
                    </a:cubicBezTo>
                    <a:lnTo>
                      <a:pt x="39249" y="733000"/>
                    </a:lnTo>
                    <a:cubicBezTo>
                      <a:pt x="17572" y="733000"/>
                      <a:pt x="0" y="715427"/>
                      <a:pt x="0" y="693751"/>
                    </a:cubicBezTo>
                    <a:lnTo>
                      <a:pt x="0" y="39249"/>
                    </a:lnTo>
                    <a:cubicBezTo>
                      <a:pt x="0" y="17572"/>
                      <a:pt x="17572" y="0"/>
                      <a:pt x="39249" y="0"/>
                    </a:cubicBezTo>
                    <a:close/>
                  </a:path>
                </a:pathLst>
              </a:custGeom>
              <a:solidFill>
                <a:srgbClr val="F58B29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9525"/>
                <a:ext cx="2615569" cy="723475"/>
              </a:xfrm>
              <a:prstGeom prst="rect">
                <a:avLst/>
              </a:prstGeom>
            </p:spPr>
            <p:txBody>
              <a:bodyPr lIns="50800" tIns="50800" rIns="50800" bIns="50800" rtlCol="1" anchor="ctr"/>
              <a:lstStyle/>
              <a:p>
                <a:pPr algn="ctr" rtl="1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219293" y="1623139"/>
              <a:ext cx="9331285" cy="882511"/>
              <a:chOff x="0" y="0"/>
              <a:chExt cx="2508091" cy="2372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1" anchor="ctr"/>
              <a:lstStyle/>
              <a:p>
                <a:pPr algn="ctr" rtl="1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19293" y="628235"/>
              <a:ext cx="9331285" cy="882511"/>
              <a:chOff x="0" y="0"/>
              <a:chExt cx="2508091" cy="23720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1" anchor="ctr"/>
              <a:lstStyle/>
              <a:p>
                <a:pPr algn="ctr" rtl="1">
                  <a:lnSpc>
                    <a:spcPts val="192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392843" y="1874200"/>
              <a:ext cx="8487700" cy="304800"/>
            </a:xfrm>
            <a:prstGeom prst="rect">
              <a:avLst/>
            </a:prstGeom>
          </p:spPr>
          <p:txBody>
            <a:bodyPr lIns="0" tIns="0" rIns="0" bIns="0" rtlCol="1" anchor="t">
              <a:spAutoFit/>
            </a:bodyPr>
            <a:lstStyle/>
            <a:p>
              <a:pPr rtl="1">
                <a:lnSpc>
                  <a:spcPts val="1800"/>
                </a:lnSpc>
              </a:pPr>
              <a:r>
                <a:rPr lang="ps" sz="1500">
                  <a:solidFill>
                    <a:srgbClr val="000000"/>
                  </a:solidFill>
                  <a:latin typeface="Canva Sans Bold"/>
                </a:rPr>
                <a:t>د مازدیګر له 4 بجو وروسته/ د اونۍ پای/ د بانک رخصتیو ته زنګ ووهئ:</a:t>
              </a:r>
              <a:endParaRPr lang="en-US" sz="1500" dirty="0">
                <a:solidFill>
                  <a:srgbClr val="000000"/>
                </a:solidFill>
                <a:latin typeface="Canva Sans Bold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66927" y="940693"/>
              <a:ext cx="8487700" cy="307776"/>
            </a:xfrm>
            <a:prstGeom prst="rect">
              <a:avLst/>
            </a:prstGeom>
          </p:spPr>
          <p:txBody>
            <a:bodyPr lIns="0" tIns="0" rIns="0" bIns="0" rtlCol="1" anchor="t">
              <a:spAutoFit/>
            </a:bodyPr>
            <a:lstStyle/>
            <a:p>
              <a:pPr rtl="1">
                <a:lnSpc>
                  <a:spcPts val="1800"/>
                </a:lnSpc>
              </a:pPr>
              <a:r>
                <a:rPr lang="ps" sz="1500">
                  <a:solidFill>
                    <a:srgbClr val="000000"/>
                  </a:solidFill>
                  <a:latin typeface="Canva Sans Bold"/>
                </a:rPr>
                <a:t>دوشنبه - جمعه 0800-1600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509642" y="194025"/>
              <a:ext cx="4711868" cy="319910"/>
            </a:xfrm>
            <a:prstGeom prst="rect">
              <a:avLst/>
            </a:prstGeom>
          </p:spPr>
          <p:txBody>
            <a:bodyPr lIns="0" tIns="0" rIns="0" bIns="0" rtlCol="1" anchor="t">
              <a:spAutoFit/>
            </a:bodyPr>
            <a:lstStyle/>
            <a:p>
              <a:pPr rtl="1">
                <a:lnSpc>
                  <a:spcPts val="1881"/>
                </a:lnSpc>
              </a:pPr>
              <a:r>
                <a:rPr lang="ps" sz="1665">
                  <a:solidFill>
                    <a:srgbClr val="000000"/>
                  </a:solidFill>
                  <a:latin typeface="Canva Sans Bold"/>
                </a:rPr>
                <a:t>په کوم شمېره زنګ ووهم؟ 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8687" y="10356144"/>
            <a:ext cx="7274895" cy="153888"/>
          </a:xfrm>
          <a:prstGeom prst="rect">
            <a:avLst/>
          </a:prstGeom>
        </p:spPr>
        <p:txBody>
          <a:bodyPr wrap="square" lIns="0" tIns="0" rIns="0" bIns="0" rtlCol="1" anchor="t">
            <a:spAutoFit/>
          </a:bodyPr>
          <a:lstStyle/>
          <a:p>
            <a:pPr rtl="1">
              <a:lnSpc>
                <a:spcPts val="1209"/>
              </a:lnSpc>
            </a:pPr>
            <a:r>
              <a:rPr lang="ps" sz="1070" b="1">
                <a:solidFill>
                  <a:srgbClr val="FF0000"/>
                </a:solidFill>
                <a:latin typeface="Canva Sans Bold"/>
              </a:rPr>
              <a:t>که چېرې ناڅاپه ناروغه شئ نو سمدلاسه</a:t>
            </a:r>
            <a:r>
              <a:rPr lang="ps" sz="1070" b="1" u="sng">
                <a:solidFill>
                  <a:srgbClr val="FF0000"/>
                </a:solidFill>
                <a:latin typeface="Canva Sans Bold"/>
              </a:rPr>
              <a:t>999/112</a:t>
            </a:r>
            <a:r>
              <a:rPr lang="ps" sz="1070" b="1">
                <a:solidFill>
                  <a:srgbClr val="FF0000"/>
                </a:solidFill>
                <a:latin typeface="Canva Sans Bold"/>
              </a:rPr>
              <a:t> ته زنګ ووهئ لکه د سینې درد، د تنفس مشکل، د غړو د ځواک له لاسه ورکول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543231" y="-336483"/>
            <a:ext cx="3874496" cy="6996341"/>
            <a:chOff x="0" y="0"/>
            <a:chExt cx="54014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145" cy="812800"/>
            </a:xfrm>
            <a:custGeom>
              <a:avLst/>
              <a:gdLst/>
              <a:ahLst/>
              <a:cxnLst/>
              <a:rect l="l" t="t" r="r" b="b"/>
              <a:pathLst>
                <a:path w="540145" h="812800">
                  <a:moveTo>
                    <a:pt x="180146" y="19070"/>
                  </a:moveTo>
                  <a:cubicBezTo>
                    <a:pt x="207748" y="7556"/>
                    <a:pt x="239320" y="0"/>
                    <a:pt x="270218" y="0"/>
                  </a:cubicBezTo>
                  <a:cubicBezTo>
                    <a:pt x="301117" y="0"/>
                    <a:pt x="330850" y="6476"/>
                    <a:pt x="358250" y="17990"/>
                  </a:cubicBezTo>
                  <a:cubicBezTo>
                    <a:pt x="358834" y="18350"/>
                    <a:pt x="359417" y="18350"/>
                    <a:pt x="359999" y="18710"/>
                  </a:cubicBezTo>
                  <a:cubicBezTo>
                    <a:pt x="462898" y="64765"/>
                    <a:pt x="538688" y="186379"/>
                    <a:pt x="540145" y="328502"/>
                  </a:cubicBezTo>
                  <a:lnTo>
                    <a:pt x="540145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457" y="185660"/>
                    <a:pt x="76081" y="64045"/>
                    <a:pt x="180146" y="19070"/>
                  </a:cubicBezTo>
                  <a:close/>
                </a:path>
              </a:pathLst>
            </a:custGeom>
            <a:solidFill>
              <a:srgbClr val="60C447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0325"/>
              <a:ext cx="540145" cy="752475"/>
            </a:xfrm>
            <a:prstGeom prst="rect">
              <a:avLst/>
            </a:prstGeom>
          </p:spPr>
          <p:txBody>
            <a:bodyPr lIns="50800" tIns="50800" rIns="50800" bIns="50800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75099" y="1416992"/>
            <a:ext cx="5524185" cy="1795363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2039"/>
              </a:lnSpc>
            </a:pPr>
            <a:r>
              <a:rPr lang="ps" sz="1699" dirty="0">
                <a:solidFill>
                  <a:srgbClr val="000000"/>
                </a:solidFill>
                <a:latin typeface="Canva Sans Bold"/>
              </a:rPr>
              <a:t>کله چې زه زنګ ووهم، نو څه به پیښ شي؟</a:t>
            </a:r>
          </a:p>
          <a:p>
            <a:pPr rtl="1">
              <a:lnSpc>
                <a:spcPts val="360"/>
              </a:lnSpc>
            </a:pPr>
            <a:endParaRPr lang="en-US" sz="1699" dirty="0">
              <a:solidFill>
                <a:srgbClr val="000000"/>
              </a:solidFill>
              <a:latin typeface="Canva Sans Bold"/>
            </a:endParaRPr>
          </a:p>
          <a:p>
            <a:pPr rtl="1">
              <a:lnSpc>
                <a:spcPts val="2039"/>
              </a:lnSpc>
            </a:pPr>
            <a:r>
              <a:rPr lang="ps" sz="1699" dirty="0">
                <a:solidFill>
                  <a:srgbClr val="000000"/>
                </a:solidFill>
                <a:latin typeface="Canva Sans"/>
              </a:rPr>
              <a:t>ستاسو نرس به له تاسو څخه د هغو نښو نښانو په اړه یو شمیر پوښتنې وکړي چې تاسو یې تجربه کوئ. </a:t>
            </a:r>
          </a:p>
          <a:p>
            <a:pPr rtl="1">
              <a:lnSpc>
                <a:spcPts val="840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 rtl="1">
              <a:lnSpc>
                <a:spcPts val="2039"/>
              </a:lnSpc>
            </a:pPr>
            <a:r>
              <a:rPr lang="ps" sz="1699" dirty="0">
                <a:solidFill>
                  <a:srgbClr val="000000"/>
                </a:solidFill>
                <a:latin typeface="Canva Sans"/>
              </a:rPr>
              <a:t>ځینې ​​ممکنه نښې نښانې لاندې په شنه، امبر او سور رنګه ټرافيکي څراغونو بکسونو کې لیست شوي دي. </a:t>
            </a:r>
          </a:p>
          <a:p>
            <a:pPr rtl="1">
              <a:lnSpc>
                <a:spcPts val="840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 rtl="1">
              <a:lnSpc>
                <a:spcPts val="2039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8097" y="2792574"/>
            <a:ext cx="5013564" cy="2308324"/>
          </a:xfrm>
          <a:prstGeom prst="rect">
            <a:avLst/>
          </a:prstGeom>
        </p:spPr>
        <p:txBody>
          <a:bodyPr wrap="square" lIns="0" tIns="0" rIns="0" bIns="0" rtlCol="1" anchor="t">
            <a:spAutoFit/>
          </a:bodyPr>
          <a:lstStyle/>
          <a:p>
            <a:pPr rtl="1">
              <a:lnSpc>
                <a:spcPts val="204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 rtl="1">
              <a:lnSpc>
                <a:spcPts val="2040"/>
              </a:lnSpc>
            </a:pPr>
            <a:r>
              <a:rPr lang="ps" sz="1700" b="1" dirty="0">
                <a:solidFill>
                  <a:srgbClr val="000000"/>
                </a:solidFill>
                <a:latin typeface="Canva Sans Bold"/>
              </a:rPr>
              <a:t>تاسو ښایي:</a:t>
            </a:r>
          </a:p>
          <a:p>
            <a:pPr marL="285750" indent="-285750" rtl="1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ps" sz="1700" dirty="0">
                <a:solidFill>
                  <a:srgbClr val="000000"/>
                </a:solidFill>
                <a:latin typeface="Canva Sans Bold"/>
              </a:rPr>
              <a:t>د ټلیفون له لارې مشوره ورکول</a:t>
            </a:r>
          </a:p>
          <a:p>
            <a:pPr marL="285750" indent="-285750" rtl="1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ps" sz="1700" dirty="0">
                <a:solidFill>
                  <a:srgbClr val="000000"/>
                </a:solidFill>
                <a:latin typeface="Canva Sans Bold"/>
              </a:rPr>
              <a:t>ستاسو د نرس ​​متخصص ته د رسیدو غوښتنه وشوه /</a:t>
            </a:r>
          </a:p>
          <a:p>
            <a:pPr rtl="1">
              <a:lnSpc>
                <a:spcPts val="2040"/>
              </a:lnSpc>
            </a:pPr>
            <a:r>
              <a:rPr lang="ps" sz="1700" dirty="0">
                <a:solidFill>
                  <a:srgbClr val="000000"/>
                </a:solidFill>
                <a:latin typeface="Canva Sans Bold"/>
              </a:rPr>
              <a:t>     معالج ډاکتر / بیړنۍ څانګه</a:t>
            </a:r>
          </a:p>
          <a:p>
            <a:pPr rtl="1">
              <a:lnSpc>
                <a:spcPts val="204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 rtl="1">
              <a:lnSpc>
                <a:spcPts val="2040"/>
              </a:lnSpc>
            </a:pPr>
            <a:r>
              <a:rPr lang="ps" sz="1400" dirty="0">
                <a:solidFill>
                  <a:srgbClr val="000000"/>
                </a:solidFill>
                <a:latin typeface="Canva Sans Bold"/>
              </a:rPr>
              <a:t>مهرباني وکړئ خپل درمل او د خپلو درملو لیست روغتون ته له ځانه سره راوړئ.  تاسو کولی شئ د خپل معالج ډاکټر څخه لیست ترلاسه کړئ.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074089" y="5313872"/>
            <a:ext cx="2189095" cy="1128224"/>
            <a:chOff x="0" y="0"/>
            <a:chExt cx="681100" cy="3510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685453" y="5313872"/>
            <a:ext cx="2189095" cy="1128224"/>
            <a:chOff x="0" y="0"/>
            <a:chExt cx="681100" cy="351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58B29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74089" y="6339888"/>
            <a:ext cx="2189095" cy="3598385"/>
            <a:chOff x="0" y="0"/>
            <a:chExt cx="681100" cy="11195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0000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85453" y="6303930"/>
            <a:ext cx="2189095" cy="3596112"/>
            <a:chOff x="0" y="0"/>
            <a:chExt cx="681100" cy="11188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1100" cy="1118869"/>
            </a:xfrm>
            <a:custGeom>
              <a:avLst/>
              <a:gdLst/>
              <a:ahLst/>
              <a:cxnLst/>
              <a:rect l="l" t="t" r="r" b="b"/>
              <a:pathLst>
                <a:path w="681100" h="1118869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0576"/>
                  </a:lnTo>
                  <a:cubicBezTo>
                    <a:pt x="681100" y="1098080"/>
                    <a:pt x="678119" y="1105276"/>
                    <a:pt x="672813" y="1110582"/>
                  </a:cubicBezTo>
                  <a:cubicBezTo>
                    <a:pt x="667507" y="1115888"/>
                    <a:pt x="660311" y="1118869"/>
                    <a:pt x="652807" y="1118869"/>
                  </a:cubicBezTo>
                  <a:lnTo>
                    <a:pt x="28293" y="1118869"/>
                  </a:lnTo>
                  <a:cubicBezTo>
                    <a:pt x="20789" y="1118869"/>
                    <a:pt x="13593" y="1115888"/>
                    <a:pt x="8287" y="1110582"/>
                  </a:cubicBezTo>
                  <a:cubicBezTo>
                    <a:pt x="2981" y="1105276"/>
                    <a:pt x="0" y="1098080"/>
                    <a:pt x="0" y="1090576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58B29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681100" cy="1185544"/>
            </a:xfrm>
            <a:prstGeom prst="rect">
              <a:avLst/>
            </a:prstGeom>
          </p:spPr>
          <p:txBody>
            <a:bodyPr lIns="58514" tIns="58514" rIns="58514" bIns="58514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6816" y="5313872"/>
            <a:ext cx="2189095" cy="1128224"/>
            <a:chOff x="0" y="0"/>
            <a:chExt cx="681100" cy="3510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60C44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6816" y="6339888"/>
            <a:ext cx="2189095" cy="3598385"/>
            <a:chOff x="0" y="0"/>
            <a:chExt cx="681100" cy="11195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0C447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6809" y="6423046"/>
            <a:ext cx="1939813" cy="2398092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 ستړیا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 د اشتها له لاسه ورکول</a:t>
            </a:r>
          </a:p>
          <a:p>
            <a:pPr marL="311784" lvl="1" indent="-171450" rtl="1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د پوستکي هغه بدلونونه چې خارښ یا دردناکه نه وي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 د درملنې سره د مقابلې مشکل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 د مزاج بدلونونه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140334" lvl="1" algn="l" rtl="1">
              <a:lnSpc>
                <a:spcPts val="1689"/>
              </a:lnSpc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algn="l" rtl="1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algn="l" rtl="1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10764" y="5419696"/>
            <a:ext cx="1969888" cy="838200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1671"/>
              </a:lnSpc>
            </a:pPr>
            <a:r>
              <a:rPr lang="ps" sz="1392">
                <a:solidFill>
                  <a:srgbClr val="000000"/>
                </a:solidFill>
                <a:latin typeface="Canva Sans Bold"/>
              </a:rPr>
              <a:t>هوښیار اوسئ او که چېرې تاسو نښې نښانې رامنځته کړئ، نو د SOS ټلیفوني لیکه یا د کاري ساعتونو څخه بهر شمیرې ته زنګ ووهئ.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36618" y="5419696"/>
            <a:ext cx="1864038" cy="838200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1671"/>
              </a:lnSpc>
            </a:pPr>
            <a:r>
              <a:rPr lang="ps" sz="1392">
                <a:solidFill>
                  <a:srgbClr val="000000"/>
                </a:solidFill>
                <a:latin typeface="Canva Sans Bold"/>
              </a:rPr>
              <a:t>که چېرې تاسو لاندې نښې نښانې تجربه کوئ، نو سمدلاسه د SOS ټلیفون ته زنګ ووهئ: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08854" y="5419696"/>
            <a:ext cx="1961755" cy="628650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1671"/>
              </a:lnSpc>
            </a:pPr>
            <a:r>
              <a:rPr lang="ps" sz="1392">
                <a:solidFill>
                  <a:srgbClr val="000000"/>
                </a:solidFill>
                <a:latin typeface="Canva Sans Bold"/>
              </a:rPr>
              <a:t>که چېرې ستاسو نښې نښانې دوام ومومي یا خرابې شي، نو د SOS ټلیفوني کرښې ته زنګ ووهئ.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97186" y="6261100"/>
            <a:ext cx="1965628" cy="3603551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marL="79239" lvl="1" rtl="1">
              <a:lnSpc>
                <a:spcPts val="880"/>
              </a:lnSpc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په درد کې نوی/زیاتوالی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د ګرمې او سړې تبې څخه لړزېږي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د ناروغۍ احساس کول / کانګې کول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د ادرار کولو ستونزې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نس ناستې (په 24 ساعتونو کې له 2 څخه تر 4 ځله د کولمو خلاصېدل)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قبضیت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وینه بهیدنه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د غړو (پښو) پړسوب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د خولې درد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د پوستکي بدلونونه یا خارښت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د سترګو درد/اوبه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algn="l" rtl="1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153640" y="6418162"/>
            <a:ext cx="2014076" cy="1436291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marL="280669" lvl="1" indent="-140335" rtl="1">
              <a:lnSpc>
                <a:spcPts val="155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  <a:ea typeface="Canva Sans"/>
              </a:rPr>
              <a:t>د تودوخې درجه 37.5 درجو سانتي ګراد یا پورته</a:t>
            </a:r>
          </a:p>
          <a:p>
            <a:pPr marL="280669" lvl="1" indent="-140335" rtl="1">
              <a:lnSpc>
                <a:spcPts val="155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  <a:ea typeface="Canva Sans"/>
              </a:rPr>
              <a:t>د تودوخې درجه د 36.0 درجو سانتي ګراد څخه ښکته</a:t>
            </a: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1">
              <a:lnSpc>
                <a:spcPts val="155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په کلي ډول ښه نه دی</a:t>
            </a:r>
          </a:p>
          <a:p>
            <a:pPr marL="280669" lvl="1" indent="-140335" rtl="1">
              <a:lnSpc>
                <a:spcPts val="1559"/>
              </a:lnSpc>
              <a:buFont typeface="Arial"/>
              <a:buChar char="•"/>
            </a:pPr>
            <a:r>
              <a:rPr lang="ps" sz="1200">
                <a:solidFill>
                  <a:srgbClr val="002D3D"/>
                </a:solidFill>
                <a:latin typeface="Canva Sans"/>
              </a:rPr>
              <a:t>ستاسو د کومو نښې نښانو خرابیدل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8234" y="10090673"/>
            <a:ext cx="7258426" cy="172593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1355"/>
              </a:lnSpc>
            </a:pPr>
            <a:r>
              <a:rPr lang="ps" sz="1200">
                <a:solidFill>
                  <a:srgbClr val="000000"/>
                </a:solidFill>
                <a:latin typeface="Canva Sans Bold"/>
              </a:rPr>
              <a:t>مهرباني وکړئ په یاد ولرئ چې دا خدمت د تکراري نسخو، د ملاقات د پوښتنو یا عمومي پوښتنو لپاره نه دی.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61661" y="10398154"/>
            <a:ext cx="2064999" cy="179536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1355"/>
              </a:lnSpc>
            </a:pPr>
            <a:r>
              <a:rPr lang="ps" sz="1200">
                <a:solidFill>
                  <a:srgbClr val="000000"/>
                </a:solidFill>
                <a:latin typeface="Canva Sans"/>
              </a:rPr>
              <a:t>NI-AHO-003 02/05/2024 v2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4847" y="0"/>
            <a:ext cx="7578000" cy="1081565"/>
            <a:chOff x="0" y="0"/>
            <a:chExt cx="2715784" cy="38760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15784" cy="387608"/>
            </a:xfrm>
            <a:custGeom>
              <a:avLst/>
              <a:gdLst/>
              <a:ahLst/>
              <a:cxnLst/>
              <a:rect l="l" t="t" r="r" b="b"/>
              <a:pathLst>
                <a:path w="2715784" h="387608">
                  <a:moveTo>
                    <a:pt x="0" y="0"/>
                  </a:moveTo>
                  <a:lnTo>
                    <a:pt x="2715784" y="0"/>
                  </a:lnTo>
                  <a:lnTo>
                    <a:pt x="2715784" y="387608"/>
                  </a:lnTo>
                  <a:lnTo>
                    <a:pt x="0" y="387608"/>
                  </a:lnTo>
                  <a:close/>
                </a:path>
              </a:pathLst>
            </a:custGeom>
            <a:solidFill>
              <a:srgbClr val="F14545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2715784" cy="454283"/>
            </a:xfrm>
            <a:prstGeom prst="rect">
              <a:avLst/>
            </a:prstGeom>
          </p:spPr>
          <p:txBody>
            <a:bodyPr lIns="50800" tIns="50800" rIns="50800" bIns="50800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6316199" y="1665420"/>
            <a:ext cx="457699" cy="3648328"/>
          </a:xfrm>
          <a:custGeom>
            <a:avLst/>
            <a:gdLst/>
            <a:ahLst/>
            <a:cxnLst/>
            <a:rect l="l" t="t" r="r" b="b"/>
            <a:pathLst>
              <a:path w="457699" h="3648328">
                <a:moveTo>
                  <a:pt x="0" y="0"/>
                </a:moveTo>
                <a:lnTo>
                  <a:pt x="457699" y="0"/>
                </a:lnTo>
                <a:lnTo>
                  <a:pt x="457699" y="3648327"/>
                </a:lnTo>
                <a:lnTo>
                  <a:pt x="0" y="364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pSp>
        <p:nvGrpSpPr>
          <p:cNvPr id="37" name="Group 37"/>
          <p:cNvGrpSpPr/>
          <p:nvPr/>
        </p:nvGrpSpPr>
        <p:grpSpPr>
          <a:xfrm>
            <a:off x="6365458" y="2148643"/>
            <a:ext cx="334003" cy="33400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B2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1" anchor="ctr"/>
            <a:lstStyle/>
            <a:p>
              <a:pPr algn="ctr" rtl="1">
                <a:lnSpc>
                  <a:spcPts val="192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406808" y="153433"/>
            <a:ext cx="6760907" cy="688974"/>
          </a:xfrm>
          <a:prstGeom prst="rect">
            <a:avLst/>
          </a:prstGeom>
        </p:spPr>
        <p:txBody>
          <a:bodyPr wrap="square" lIns="0" tIns="0" rIns="0" bIns="0" rtlCol="1" anchor="t">
            <a:spAutoFit/>
          </a:bodyPr>
          <a:lstStyle/>
          <a:p>
            <a:pPr algn="ctr" rtl="1">
              <a:lnSpc>
                <a:spcPts val="5600"/>
              </a:lnSpc>
            </a:pPr>
            <a:r>
              <a:rPr lang="ps" sz="4000" dirty="0">
                <a:solidFill>
                  <a:srgbClr val="FFFFFF"/>
                </a:solidFill>
                <a:latin typeface="Canva Sans Bold"/>
              </a:rPr>
              <a:t>د SOS د ټلیفون شمیره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522</Words>
  <Application>Microsoft Office PowerPoint</Application>
  <PresentationFormat>Custom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Canva Sans Bold</vt:lpstr>
      <vt:lpstr>Canva Sans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Circle Minimalist Medical Flyer</dc:title>
  <dc:creator>Ellen Stafford</dc:creator>
  <cp:lastModifiedBy>Maria Gillespie1</cp:lastModifiedBy>
  <cp:revision>36</cp:revision>
  <cp:lastPrinted>2024-03-04T14:35:35Z</cp:lastPrinted>
  <dcterms:created xsi:type="dcterms:W3CDTF">2006-08-16T00:00:00Z</dcterms:created>
  <dcterms:modified xsi:type="dcterms:W3CDTF">2025-01-21T14:53:31Z</dcterms:modified>
  <dc:identifier>DAF6Cusmb94</dc:identifier>
</cp:coreProperties>
</file>