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0" d="100"/>
          <a:sy n="110" d="100"/>
        </p:scale>
        <p:origin x="16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0" y="146420"/>
            <a:ext cx="10058029" cy="6344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rabble game&#10;&#10;Description automatically generated">
            <a:extLst>
              <a:ext uri="{FF2B5EF4-FFF2-40B4-BE49-F238E27FC236}">
                <a16:creationId xmlns:a16="http://schemas.microsoft.com/office/drawing/2014/main" id="{A611B9D2-986A-87A7-F487-F3AF3A685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66"/>
            <a:ext cx="10695589" cy="7561304"/>
          </a:xfrm>
          <a:prstGeom prst="rect">
            <a:avLst/>
          </a:prstGeom>
        </p:spPr>
      </p:pic>
      <p:pic>
        <p:nvPicPr>
          <p:cNvPr id="4" name="Picture 3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4BC7D80F-15B9-C2B9-5510-0E01BA10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"/>
            <a:ext cx="10693400" cy="7559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design1</cp:lastModifiedBy>
  <cp:revision>4</cp:revision>
  <dcterms:created xsi:type="dcterms:W3CDTF">2022-11-07T10:47:23Z</dcterms:created>
  <dcterms:modified xsi:type="dcterms:W3CDTF">2024-05-29T10:57:52Z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2022-11-07T00:00:00Z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2022-11-07T00:00:00Z</vt:filetime>
  </property>
  <property fmtid="{D5CDD505-2E9C-101B-9397-08002B2CF9AE}" pid="5" name="Producer">
    <vt:lpwstr>Adobe PDF Library 17.0</vt:lpwstr>
  </property>
</Properties>
</file>