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0" d="100"/>
          <a:sy n="110" d="100"/>
        </p:scale>
        <p:origin x="168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0" y="146420"/>
            <a:ext cx="10058029" cy="6344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1369189"/>
            <a:ext cx="28106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6396"/>
                </a:solidFill>
                <a:latin typeface="HelveticaNeueLT Pro 55 Roman"/>
                <a:cs typeface="HelveticaNeueLT Pro 55 Roman"/>
              </a:rPr>
              <a:t>Nicotine delivery systems </a:t>
            </a:r>
            <a:r>
              <a:rPr sz="1600" b="1" spc="-50" dirty="0">
                <a:solidFill>
                  <a:srgbClr val="006396"/>
                </a:solidFill>
                <a:latin typeface="HelveticaNeueLT Pro 55 Roman"/>
                <a:cs typeface="HelveticaNeueLT Pro 55 Roman"/>
              </a:rPr>
              <a:t>A</a:t>
            </a:r>
            <a:endParaRPr sz="1600" dirty="0">
              <a:latin typeface="HelveticaNeueLT Pro 55 Roman"/>
              <a:cs typeface="HelveticaNeueLT Pro 55 Roman"/>
            </a:endParaRPr>
          </a:p>
        </p:txBody>
      </p:sp>
      <p:pic>
        <p:nvPicPr>
          <p:cNvPr id="4" name="Picture 3" descr="A close-up of cigarettes&#10;&#10;Description automatically generated">
            <a:extLst>
              <a:ext uri="{FF2B5EF4-FFF2-40B4-BE49-F238E27FC236}">
                <a16:creationId xmlns:a16="http://schemas.microsoft.com/office/drawing/2014/main" id="{BDC0AE33-2460-4BE0-7B41-105CECB5D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"/>
            <a:ext cx="10693400" cy="75597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evice&#10;&#10;Description automatically generated">
            <a:extLst>
              <a:ext uri="{FF2B5EF4-FFF2-40B4-BE49-F238E27FC236}">
                <a16:creationId xmlns:a16="http://schemas.microsoft.com/office/drawing/2014/main" id="{CE5A951C-BA30-9BA5-90C7-69E060E64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" y="4220"/>
            <a:ext cx="10691806" cy="75586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d silver device&#10;&#10;Description automatically generated">
            <a:extLst>
              <a:ext uri="{FF2B5EF4-FFF2-40B4-BE49-F238E27FC236}">
                <a16:creationId xmlns:a16="http://schemas.microsoft.com/office/drawing/2014/main" id="{521B2B50-0845-5407-EAC9-49DB7C709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6"/>
            <a:ext cx="10695589" cy="7561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x&#10;&#10;Description automatically generated">
            <a:extLst>
              <a:ext uri="{FF2B5EF4-FFF2-40B4-BE49-F238E27FC236}">
                <a16:creationId xmlns:a16="http://schemas.microsoft.com/office/drawing/2014/main" id="{57AF6A85-0AB8-34AF-27A3-EC846F5C5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6"/>
            <a:ext cx="10695589" cy="7561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g of tobacco in a package&#10;&#10;Description automatically generated">
            <a:extLst>
              <a:ext uri="{FF2B5EF4-FFF2-40B4-BE49-F238E27FC236}">
                <a16:creationId xmlns:a16="http://schemas.microsoft.com/office/drawing/2014/main" id="{EA7FCA57-075A-6C3C-ADD8-A8D4FF751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6"/>
            <a:ext cx="10695589" cy="75613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evice&#10;&#10;Description automatically generated">
            <a:extLst>
              <a:ext uri="{FF2B5EF4-FFF2-40B4-BE49-F238E27FC236}">
                <a16:creationId xmlns:a16="http://schemas.microsoft.com/office/drawing/2014/main" id="{01CC1489-5DF7-65AD-120F-8CD988952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2"/>
            <a:ext cx="10693400" cy="75597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ntainer&#10;&#10;Description automatically generated">
            <a:extLst>
              <a:ext uri="{FF2B5EF4-FFF2-40B4-BE49-F238E27FC236}">
                <a16:creationId xmlns:a16="http://schemas.microsoft.com/office/drawing/2014/main" id="{35D5F887-E1B9-806E-A14D-680ECFF1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"/>
            <a:ext cx="10693400" cy="75597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evice&#10;&#10;Description automatically generated">
            <a:extLst>
              <a:ext uri="{FF2B5EF4-FFF2-40B4-BE49-F238E27FC236}">
                <a16:creationId xmlns:a16="http://schemas.microsoft.com/office/drawing/2014/main" id="{A5AC5AA7-FA98-727D-9477-881FE7856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"/>
            <a:ext cx="10693400" cy="75597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</Words>
  <Application>Microsoft Macintosh PowerPoint</Application>
  <PresentationFormat>Custom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HelveticaNeueLT Pro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design1</cp:lastModifiedBy>
  <cp:revision>4</cp:revision>
  <dcterms:created xsi:type="dcterms:W3CDTF">2022-11-07T10:46:31Z</dcterms:created>
  <dcterms:modified xsi:type="dcterms:W3CDTF">2024-05-17T11:13:33Z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2022-11-07T00:00:00Z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2022-11-07T00:00:00Z</vt:filetime>
  </property>
  <property fmtid="{D5CDD505-2E9C-101B-9397-08002B2CF9AE}" pid="5" name="Producer">
    <vt:lpwstr>Adobe PDF Library 17.0</vt:lpwstr>
  </property>
</Properties>
</file>