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10" d="100"/>
          <a:sy n="110" d="100"/>
        </p:scale>
        <p:origin x="48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19994" y="7087805"/>
            <a:ext cx="9234170" cy="12700"/>
            <a:chOff x="719994" y="7087805"/>
            <a:chExt cx="9234170" cy="12700"/>
          </a:xfrm>
        </p:grpSpPr>
        <p:sp>
          <p:nvSpPr>
            <p:cNvPr id="4" name="object 4"/>
            <p:cNvSpPr/>
            <p:nvPr/>
          </p:nvSpPr>
          <p:spPr>
            <a:xfrm>
              <a:off x="739054" y="7094155"/>
              <a:ext cx="9183370" cy="0"/>
            </a:xfrm>
            <a:custGeom>
              <a:avLst/>
              <a:gdLst/>
              <a:ahLst/>
              <a:cxnLst/>
              <a:rect l="l" t="t" r="r" b="b"/>
              <a:pathLst>
                <a:path w="9183370">
                  <a:moveTo>
                    <a:pt x="918319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7787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9988" y="7087806"/>
              <a:ext cx="9234170" cy="12700"/>
            </a:xfrm>
            <a:custGeom>
              <a:avLst/>
              <a:gdLst/>
              <a:ahLst/>
              <a:cxnLst/>
              <a:rect l="l" t="t" r="r" b="b"/>
              <a:pathLst>
                <a:path w="9234170" h="12700">
                  <a:moveTo>
                    <a:pt x="12700" y="6350"/>
                  </a:moveTo>
                  <a:lnTo>
                    <a:pt x="10845" y="1866"/>
                  </a:lnTo>
                  <a:lnTo>
                    <a:pt x="6350" y="0"/>
                  </a:lnTo>
                  <a:lnTo>
                    <a:pt x="1854" y="1866"/>
                  </a:lnTo>
                  <a:lnTo>
                    <a:pt x="0" y="6350"/>
                  </a:lnTo>
                  <a:lnTo>
                    <a:pt x="1854" y="10845"/>
                  </a:lnTo>
                  <a:lnTo>
                    <a:pt x="6350" y="12700"/>
                  </a:lnTo>
                  <a:lnTo>
                    <a:pt x="10845" y="10845"/>
                  </a:lnTo>
                  <a:lnTo>
                    <a:pt x="12700" y="6350"/>
                  </a:lnTo>
                  <a:close/>
                </a:path>
                <a:path w="9234170" h="12700">
                  <a:moveTo>
                    <a:pt x="9234005" y="6350"/>
                  </a:moveTo>
                  <a:lnTo>
                    <a:pt x="9232151" y="1866"/>
                  </a:lnTo>
                  <a:lnTo>
                    <a:pt x="9227655" y="0"/>
                  </a:lnTo>
                  <a:lnTo>
                    <a:pt x="9223159" y="1866"/>
                  </a:lnTo>
                  <a:lnTo>
                    <a:pt x="9221305" y="6350"/>
                  </a:lnTo>
                  <a:lnTo>
                    <a:pt x="9223159" y="10845"/>
                  </a:lnTo>
                  <a:lnTo>
                    <a:pt x="9227655" y="12700"/>
                  </a:lnTo>
                  <a:lnTo>
                    <a:pt x="9232151" y="10845"/>
                  </a:lnTo>
                  <a:lnTo>
                    <a:pt x="9234005" y="635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6" descr="A green and white question mark&#10;&#10;Description automatically generated">
            <a:extLst>
              <a:ext uri="{FF2B5EF4-FFF2-40B4-BE49-F238E27FC236}">
                <a16:creationId xmlns:a16="http://schemas.microsoft.com/office/drawing/2014/main" id="{AE14D95D-10AA-4F98-4FE7-2599B0E5B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ifferent colored drinks&#10;&#10;Description automatically generated">
            <a:extLst>
              <a:ext uri="{FF2B5EF4-FFF2-40B4-BE49-F238E27FC236}">
                <a16:creationId xmlns:a16="http://schemas.microsoft.com/office/drawing/2014/main" id="{0239EB2B-9268-ACF8-11A2-40DE31DBA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0985500" cy="77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5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drinking water from a glass&#10;&#10;Description automatically generated">
            <a:extLst>
              <a:ext uri="{FF2B5EF4-FFF2-40B4-BE49-F238E27FC236}">
                <a16:creationId xmlns:a16="http://schemas.microsoft.com/office/drawing/2014/main" id="{76B374BB-2600-A397-3DAE-CAE1C9DFF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yogurt&#10;&#10;Description automatically generated">
            <a:extLst>
              <a:ext uri="{FF2B5EF4-FFF2-40B4-BE49-F238E27FC236}">
                <a16:creationId xmlns:a16="http://schemas.microsoft.com/office/drawing/2014/main" id="{227E2201-30FE-BF9A-15AA-4327D8C17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1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aying for a drink&#10;&#10;Description automatically generated">
            <a:extLst>
              <a:ext uri="{FF2B5EF4-FFF2-40B4-BE49-F238E27FC236}">
                <a16:creationId xmlns:a16="http://schemas.microsoft.com/office/drawing/2014/main" id="{CE2A94F3-74F7-6C6C-359C-9C75E8A85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6"/>
            <a:ext cx="10695589" cy="75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0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ffee and cookie on a table&#10;&#10;Description automatically generated">
            <a:extLst>
              <a:ext uri="{FF2B5EF4-FFF2-40B4-BE49-F238E27FC236}">
                <a16:creationId xmlns:a16="http://schemas.microsoft.com/office/drawing/2014/main" id="{50389E41-3424-3F62-E6EA-0ED1503D9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33100" cy="76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rt of nutrition information&#10;&#10;Description automatically generated">
            <a:extLst>
              <a:ext uri="{FF2B5EF4-FFF2-40B4-BE49-F238E27FC236}">
                <a16:creationId xmlns:a16="http://schemas.microsoft.com/office/drawing/2014/main" id="{15C6DBF5-5F99-3192-88AC-72FDFBA6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2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ay with food on it&#10;&#10;Description automatically generated">
            <a:extLst>
              <a:ext uri="{FF2B5EF4-FFF2-40B4-BE49-F238E27FC236}">
                <a16:creationId xmlns:a16="http://schemas.microsoft.com/office/drawing/2014/main" id="{A310CE73-1D91-7492-809B-148F6D606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0528300" cy="7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38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package with white text&#10;&#10;Description automatically generated">
            <a:extLst>
              <a:ext uri="{FF2B5EF4-FFF2-40B4-BE49-F238E27FC236}">
                <a16:creationId xmlns:a16="http://schemas.microsoft.com/office/drawing/2014/main" id="{8CADAE99-D83B-4FCF-5115-704B419F6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6"/>
            <a:ext cx="10695589" cy="75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28DD0383-D7CB-A440-C4A4-2BF6BD3B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3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splay case with food on it&#10;&#10;Description automatically generated">
            <a:extLst>
              <a:ext uri="{FF2B5EF4-FFF2-40B4-BE49-F238E27FC236}">
                <a16:creationId xmlns:a16="http://schemas.microsoft.com/office/drawing/2014/main" id="{25618118-B01D-97EB-FAC1-9E498E05F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9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helf full of different juices&#10;&#10;Description automatically generated">
            <a:extLst>
              <a:ext uri="{FF2B5EF4-FFF2-40B4-BE49-F238E27FC236}">
                <a16:creationId xmlns:a16="http://schemas.microsoft.com/office/drawing/2014/main" id="{7DC26971-F165-979C-2C94-D027EB616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9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red packet with red text&#10;&#10;Description automatically generated with medium confidence">
            <a:extLst>
              <a:ext uri="{FF2B5EF4-FFF2-40B4-BE49-F238E27FC236}">
                <a16:creationId xmlns:a16="http://schemas.microsoft.com/office/drawing/2014/main" id="{CC75A6DA-84E2-FA4F-997D-CF38E4D5C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08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with a basket of vegetables&#10;&#10;Description automatically generated">
            <a:extLst>
              <a:ext uri="{FF2B5EF4-FFF2-40B4-BE49-F238E27FC236}">
                <a16:creationId xmlns:a16="http://schemas.microsoft.com/office/drawing/2014/main" id="{3A42CCC7-D7C1-D659-566B-79C472C70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6"/>
            <a:ext cx="10695589" cy="75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ebsite&#10;&#10;Description automatically generated">
            <a:extLst>
              <a:ext uri="{FF2B5EF4-FFF2-40B4-BE49-F238E27FC236}">
                <a16:creationId xmlns:a16="http://schemas.microsoft.com/office/drawing/2014/main" id="{15CD597B-3CF2-DBDF-3C7F-A9E46D6F5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1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 with a menu&#10;&#10;Description automatically generated">
            <a:extLst>
              <a:ext uri="{FF2B5EF4-FFF2-40B4-BE49-F238E27FC236}">
                <a16:creationId xmlns:a16="http://schemas.microsoft.com/office/drawing/2014/main" id="{96480FF0-33D9-70F5-1558-3D6FD29AC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"/>
            <a:ext cx="10693400" cy="7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3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sign&#10;&#10;Description automatically generated">
            <a:extLst>
              <a:ext uri="{FF2B5EF4-FFF2-40B4-BE49-F238E27FC236}">
                <a16:creationId xmlns:a16="http://schemas.microsoft.com/office/drawing/2014/main" id="{B3626A93-1D36-9790-7657-AA3DD0F6F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6"/>
            <a:ext cx="10695589" cy="75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6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0</Words>
  <Application>Microsoft Macintosh PowerPoint</Application>
  <PresentationFormat>Custom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design1</cp:lastModifiedBy>
  <cp:revision>9</cp:revision>
  <dcterms:created xsi:type="dcterms:W3CDTF">2022-11-07T10:46:12Z</dcterms:created>
  <dcterms:modified xsi:type="dcterms:W3CDTF">2024-05-17T14:41:42Z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2022-11-07T00:00:00Z</vt:filetime>
  </property>
  <property fmtid="{D5CDD505-2E9C-101B-9397-08002B2CF9AE}" pid="3" name="Creator">
    <vt:lpwstr>Adobe InDesign 18.0 (Macintosh)</vt:lpwstr>
  </property>
  <property fmtid="{D5CDD505-2E9C-101B-9397-08002B2CF9AE}" pid="4" name="LastSaved">
    <vt:filetime>2022-11-07T00:00:00Z</vt:filetime>
  </property>
  <property fmtid="{D5CDD505-2E9C-101B-9397-08002B2CF9AE}" pid="5" name="Producer">
    <vt:lpwstr>Adobe PDF Library 17.0</vt:lpwstr>
  </property>
</Properties>
</file>